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67" r:id="rId6"/>
    <p:sldId id="266" r:id="rId7"/>
    <p:sldId id="256" r:id="rId8"/>
    <p:sldId id="260" r:id="rId9"/>
    <p:sldId id="258" r:id="rId10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69710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0246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5548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9322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3106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1907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01447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030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063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3218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4067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467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510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975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816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156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A871D-2B77-4E52-926D-13BE2B608719}" type="datetimeFigureOut">
              <a:rPr lang="fa-IR" smtClean="0"/>
              <a:t>13/11/1442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2CF1E7-7DFF-4A25-8871-244C323E93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965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1875" y="4932608"/>
            <a:ext cx="9144000" cy="1442433"/>
          </a:xfrm>
        </p:spPr>
        <p:txBody>
          <a:bodyPr>
            <a:noAutofit/>
          </a:bodyPr>
          <a:lstStyle/>
          <a:p>
            <a:pPr algn="ctr"/>
            <a:r>
              <a:rPr lang="fa-IR" sz="4000" dirty="0" smtClean="0">
                <a:solidFill>
                  <a:srgbClr val="7030A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  <a:t>دانشگاه علوم پزشکی تبریز</a:t>
            </a:r>
            <a:br>
              <a:rPr lang="fa-IR" sz="4000" dirty="0" smtClean="0">
                <a:solidFill>
                  <a:srgbClr val="7030A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</a:br>
            <a:r>
              <a:rPr lang="fa-IR" sz="4000" dirty="0" smtClean="0">
                <a:solidFill>
                  <a:srgbClr val="7030A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  <a:t/>
            </a:r>
            <a:br>
              <a:rPr lang="fa-IR" sz="4000" dirty="0" smtClean="0">
                <a:solidFill>
                  <a:srgbClr val="7030A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</a:br>
            <a:r>
              <a:rPr lang="fa-IR" sz="4000" dirty="0" smtClean="0">
                <a:solidFill>
                  <a:srgbClr val="7030A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  <a:t>معاونت بهداشت  </a:t>
            </a:r>
            <a:br>
              <a:rPr lang="fa-IR" sz="4000" dirty="0" smtClean="0">
                <a:solidFill>
                  <a:srgbClr val="7030A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</a:br>
            <a:r>
              <a:rPr lang="fa-IR" sz="4000" dirty="0" smtClean="0">
                <a:solidFill>
                  <a:srgbClr val="7030A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  <a:t>گروه سلامت دهان ودندان </a:t>
            </a:r>
            <a:br>
              <a:rPr lang="fa-IR" sz="4000" dirty="0" smtClean="0">
                <a:solidFill>
                  <a:srgbClr val="7030A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</a:br>
            <a:r>
              <a:rPr lang="fa-IR" sz="4000" dirty="0">
                <a:solidFill>
                  <a:srgbClr val="7030A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  <a:t/>
            </a:r>
            <a:br>
              <a:rPr lang="fa-IR" sz="4000" dirty="0">
                <a:solidFill>
                  <a:srgbClr val="7030A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</a:br>
            <a:r>
              <a:rPr lang="fa-IR" sz="4000" dirty="0" smtClean="0">
                <a:solidFill>
                  <a:srgbClr val="7030A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  <a:t/>
            </a:r>
            <a:br>
              <a:rPr lang="fa-IR" sz="4000" dirty="0" smtClean="0">
                <a:solidFill>
                  <a:srgbClr val="7030A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</a:br>
            <a:r>
              <a:rPr lang="fa-IR" sz="4000" dirty="0" smtClean="0">
                <a:solidFill>
                  <a:srgbClr val="7030A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  <a:t>اهداف و برنامه های گروه</a:t>
            </a:r>
            <a:endParaRPr lang="fa-IR" sz="4000" dirty="0">
              <a:solidFill>
                <a:srgbClr val="7030A0"/>
              </a:solidFill>
              <a:latin typeface="AP Yekan black" panose="02000503030000020004" pitchFamily="2" charset="-78"/>
              <a:cs typeface="AP Yekan black" panose="02000503030000020004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3673" y="669703"/>
            <a:ext cx="1853640" cy="146513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pic>
        <p:nvPicPr>
          <p:cNvPr id="3074" name="Picture 4" descr="Description: a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483" y="296214"/>
            <a:ext cx="1426380" cy="164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269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1454" y="766819"/>
            <a:ext cx="8747853" cy="6091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37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2587" y="676987"/>
            <a:ext cx="8035702" cy="533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43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6938" y="656823"/>
            <a:ext cx="7974295" cy="549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039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913" y="965916"/>
            <a:ext cx="9652082" cy="530792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048836" y="452816"/>
            <a:ext cx="19928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u="sng" dirty="0">
                <a:latin typeface="Calibri" panose="020F0502020204030204" pitchFamily="34" charset="0"/>
                <a:ea typeface="Calibri" panose="020F0502020204030204" pitchFamily="34" charset="0"/>
                <a:cs typeface="B Koodak" panose="00000700000000000000" pitchFamily="2" charset="-78"/>
              </a:rPr>
              <a:t>3- کودکان 14-6 سال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Koodak" panose="00000700000000000000" pitchFamily="2" charset="-78"/>
              </a:rPr>
              <a:t>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826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3048" y="360608"/>
            <a:ext cx="6787166" cy="598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81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558" y="-1"/>
            <a:ext cx="8255357" cy="673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075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16" y="901521"/>
            <a:ext cx="11425179" cy="484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912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32" y="1017431"/>
            <a:ext cx="5391831" cy="51644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070" y="1017430"/>
            <a:ext cx="5885645" cy="51644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80315" y="270456"/>
            <a:ext cx="806217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لیست کارشناسان مسوول بهداشت دهان ودندان شهرستان ها / دانشگاه علوم پزشکی تبریز 1400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249462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22</Words>
  <Application>Microsoft Office PowerPoint</Application>
  <PresentationFormat>Widescreen</PresentationFormat>
  <Paragraphs>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 Yekan black</vt:lpstr>
      <vt:lpstr>Arial</vt:lpstr>
      <vt:lpstr>B Koodak</vt:lpstr>
      <vt:lpstr>Calibri</vt:lpstr>
      <vt:lpstr>Tahoma</vt:lpstr>
      <vt:lpstr>Trebuchet MS</vt:lpstr>
      <vt:lpstr>Wingdings 3</vt:lpstr>
      <vt:lpstr>Facet</vt:lpstr>
      <vt:lpstr>دانشگاه علوم پزشکی تبریز  معاونت بهداشت   گروه سلامت دهان ودندان    اهداف و برنامه های گروه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Parvin Sayyari</dc:creator>
  <cp:lastModifiedBy>Parvin Sayyari</cp:lastModifiedBy>
  <cp:revision>20</cp:revision>
  <dcterms:created xsi:type="dcterms:W3CDTF">2021-06-22T06:34:52Z</dcterms:created>
  <dcterms:modified xsi:type="dcterms:W3CDTF">2021-06-22T08:21:25Z</dcterms:modified>
</cp:coreProperties>
</file>